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25AE1C-A11E-46F8-AEBB-191345CD516D}" v="2" dt="2023-12-18T13:12:19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559" autoAdjust="0"/>
    <p:restoredTop sz="86181" autoAdjust="0"/>
  </p:normalViewPr>
  <p:slideViewPr>
    <p:cSldViewPr snapToGrid="0">
      <p:cViewPr varScale="1">
        <p:scale>
          <a:sx n="99" d="100"/>
          <a:sy n="99" d="100"/>
        </p:scale>
        <p:origin x="16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96B0BB-6D4B-4E4E-B235-9D7E9CD1464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F41905-F598-4516-8C47-BBA07008208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F377B5-53F7-48F1-B0F9-63419E314F7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CCA2B0-E1B8-446A-ADC8-1421BE896D9B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5F8840-5550-4496-9E92-8310CCD705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C411AB-63D6-40E9-9AD3-F4848AE047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69F0E2-7446-4F65-B5DA-16040E3BC04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2300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C8F4F2-332D-4BFE-BDE5-52A29BB3FA7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E76149-A35C-4C68-9BE8-494C5570FCF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89DAF2-8184-4F19-9CB1-D068964E82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DC58CD-635F-454E-8630-71B559A15FEA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60EDF3-7E16-4634-9A70-C659520CFD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EA52B-AD6F-411A-8E75-155B8360EE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1613F4-A293-4AA4-82EB-84D52C0015C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85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25BD16-0614-440A-BE21-1588F08C648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AD0CBC-90AF-42A3-BF38-1AA09F45F43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D097FE-E4C8-41E2-8C76-D51224161E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7D336D-B9B2-47F5-905C-03278B584D83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91884E-7237-44C8-BD46-34329A07117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287D6E-488D-430F-9D2C-BC88F4CB1E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8DE3DF-3D0B-41D5-A18B-FA2014BF0E5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31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2AC93C-F3B1-4E3A-84A7-7C58EE8D0DF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F73E1D-B6BB-44E3-B2A9-5E9DB3F508B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34CFCE-E52E-497D-816E-49DD0B863E7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6FDCE1-59AE-411D-992C-6B20AE9FA70D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BC623F-4A61-4395-9523-7FD0F5C99D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7ED3BD-C2F3-42B5-8E3F-E69B041550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C49D87-B3E9-4F04-9E60-4A78DFB2687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11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ACCF7A-57B3-40A5-B02B-9F69575D41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9CBCF7-1C7B-4D22-93BF-D21F6FE30E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7D1EB8-219D-4F98-8F86-518D6D9A8A9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780A4D-9F5B-4117-BA12-3E26E7553507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64C7BA-8ED4-45B9-9AC7-1973F305B2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E5FD20-79AA-4794-8928-CA68CC1B92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882510-A779-4E4A-820C-93CD846A3E5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5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DF81F3-8DCF-4E16-A03E-51F6A84947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431584-D6A5-43DF-A439-5BA64751184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815572D-B67E-46B1-98DE-20C2DE995E4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6B9297-F0F9-4280-B2BA-1564DD2326F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A01DDF-9425-4F82-A85A-3EE05383F807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69EC71-367A-436C-8BA0-77FC26EF80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B9010B-5460-4632-8387-D0AE43D170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87DBDE-2F4D-4E6A-AE2C-77B1BC689FC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2BF3F6-8739-4317-A61B-2C3604CEA8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E5EA6B-1DD5-45AD-844D-8E8026EE45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18E569-AE23-4E10-99C0-0CDC02A61E6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8E6E556-D428-4F70-861E-28CEDED2B75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BB4411A-4112-4CC9-AD55-DF316789814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163A5E-0954-4406-8148-ACF677B5A84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E7F1E1-7887-4ABF-A6B4-FF5AE1BDF2E5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24DA61-DF00-47B8-B7C2-20A8837FF0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501C41-A2AB-4D5A-AF9D-6DF5EA4078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28CFA-3B52-498C-B218-768C72F2241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15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E3DCE8-F52F-4281-B482-0C5E8632619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C520933-2E60-448B-8751-4EA1FCCE6E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AE6FA8-CAF1-4B24-9130-CCFA7EE484DE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2A47A2-ECCF-4934-898D-9B0BF1F426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61E1E5-F5EF-417A-8E42-7C4845997D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129A69-E824-4DD9-9E32-EA461813551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84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C04F6DF-4347-4F7A-90B0-0D837BFB41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DC5DAB-E324-448A-8BB6-A2D0F5662047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785F54C-BFD1-4306-84B4-8E556DFB01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1D3E77-EDC8-4AC4-B206-1FCA1BE3A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426E7E-6FB3-4C1E-B006-F72D1C5126C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37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1AD9FF-E675-4443-9A7A-EC9717C051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025805-79E5-48B5-A951-9C4B38FCAA6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4C6A72-C1F9-4E4B-87BA-8027AB1AED7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30D1D4-4309-4381-A7FD-410E991987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7F11AA-29EE-4C2A-A2D7-CF87DBB359ED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DC4228-EB84-497E-B56F-487B11D5BB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C5E3E7-BF88-49AF-8052-02420FF091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99D47E-8CDA-4424-BC33-635F512E339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67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53A46-22FE-4AE3-9E0D-71BD2A8BDF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6775D14-8A31-48BB-B0AF-A95F71ECA04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04DBB2-F392-483F-B57B-7BE3ED7E83A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8AD306-5860-4C6A-A95E-53DCE6CF5D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2D6D04-5E7C-4A18-BBE4-6481A8F81856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B09E1F-63DD-4217-8A63-D58AB282BA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789EC8-278E-4C43-8796-F39CC39697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56ECF6-B3FC-49E8-8568-003F5A88D3A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67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0C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2E82A2-9CD7-46FC-8490-AA3C2092A9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F0D00C-52A1-4978-9318-F0FDBA243C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6C3480-0E25-4003-8557-BC96AA0DC01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3FB24BBE-2A05-4ACF-BDFA-C0A1ADC2442D}" type="datetime1">
              <a:rPr lang="fr-FR"/>
              <a:pPr lvl="0"/>
              <a:t>22/12/2023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DEF8BF-4C4D-4617-B83F-FD52724D8BD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C89648-5535-4FA5-8E9C-C44E7519EB7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73EEBC89-9EBA-42E5-A508-7C9B628C03DB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FFFFFF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cap="none" spc="0" baseline="0">
          <a:solidFill>
            <a:srgbClr val="FFFFFF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FFFFFF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FFFFFF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FFFFFF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FFFFFF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AF5CE19-0DD4-4DDA-A5FD-CA1DF3A067BD}"/>
              </a:ext>
            </a:extLst>
          </p:cNvPr>
          <p:cNvSpPr/>
          <p:nvPr/>
        </p:nvSpPr>
        <p:spPr>
          <a:xfrm>
            <a:off x="510036" y="584596"/>
            <a:ext cx="11278747" cy="6632361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07E82ED1-285D-427F-9913-0C925F5B5783}"/>
              </a:ext>
            </a:extLst>
          </p:cNvPr>
          <p:cNvSpPr txBox="1"/>
          <p:nvPr/>
        </p:nvSpPr>
        <p:spPr>
          <a:xfrm>
            <a:off x="3293613" y="1944206"/>
            <a:ext cx="423465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Bahnschrift" pitchFamily="34"/>
            </a:endParaRPr>
          </a:p>
        </p:txBody>
      </p:sp>
      <p:sp>
        <p:nvSpPr>
          <p:cNvPr id="4" name="ZoneTexte 2">
            <a:extLst>
              <a:ext uri="{FF2B5EF4-FFF2-40B4-BE49-F238E27FC236}">
                <a16:creationId xmlns:a16="http://schemas.microsoft.com/office/drawing/2014/main" id="{74423941-3195-4D76-AA36-8DE4E9935E65}"/>
              </a:ext>
            </a:extLst>
          </p:cNvPr>
          <p:cNvSpPr txBox="1"/>
          <p:nvPr/>
        </p:nvSpPr>
        <p:spPr>
          <a:xfrm>
            <a:off x="2375555" y="797950"/>
            <a:ext cx="9569780" cy="8925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0" i="0" u="none" strike="noStrike" kern="1200" cap="none" spc="0" baseline="0" dirty="0">
                <a:solidFill>
                  <a:srgbClr val="7F7F7F"/>
                </a:solidFill>
                <a:uFillTx/>
                <a:latin typeface="Baloo 2 ExtraBold" pitchFamily="66"/>
                <a:cs typeface="Baloo 2 ExtraBold" pitchFamily="66"/>
              </a:rPr>
              <a:t>Permanences pour la rénovation énergétique de l’habitat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dirty="0">
                <a:solidFill>
                  <a:srgbClr val="7F7F7F"/>
                </a:solidFill>
                <a:latin typeface="Baloo 2 ExtraBold" pitchFamily="66"/>
                <a:cs typeface="Baloo 2 ExtraBold" pitchFamily="66"/>
              </a:rPr>
              <a:t> </a:t>
            </a:r>
            <a:r>
              <a:rPr lang="fr-FR" sz="2400" i="1" dirty="0">
                <a:solidFill>
                  <a:srgbClr val="7F7F7F"/>
                </a:solidFill>
                <a:latin typeface="Baloo 2 ExtraBold" pitchFamily="66"/>
                <a:cs typeface="Baloo 2 ExtraBold" pitchFamily="66"/>
              </a:rPr>
              <a:t> 1</a:t>
            </a:r>
            <a:r>
              <a:rPr lang="fr-FR" sz="2400" i="1" baseline="30000" dirty="0">
                <a:solidFill>
                  <a:srgbClr val="7F7F7F"/>
                </a:solidFill>
                <a:latin typeface="Baloo 2 ExtraBold" pitchFamily="66"/>
                <a:cs typeface="Baloo 2 ExtraBold" pitchFamily="66"/>
              </a:rPr>
              <a:t>er</a:t>
            </a:r>
            <a:r>
              <a:rPr lang="fr-FR" sz="2400" i="1" dirty="0">
                <a:solidFill>
                  <a:srgbClr val="7F7F7F"/>
                </a:solidFill>
                <a:latin typeface="Baloo 2 ExtraBold" pitchFamily="66"/>
                <a:cs typeface="Baloo 2 ExtraBold" pitchFamily="66"/>
              </a:rPr>
              <a:t> semestre 2024</a:t>
            </a:r>
            <a:endParaRPr lang="fr-FR" sz="2400" i="1" u="none" strike="noStrike" kern="1200" cap="none" spc="0" baseline="0" dirty="0">
              <a:solidFill>
                <a:srgbClr val="7F7F7F"/>
              </a:solidFill>
              <a:uFillTx/>
              <a:latin typeface="Baloo 2 ExtraBold" pitchFamily="66"/>
              <a:cs typeface="Baloo 2 ExtraBold" pitchFamily="66"/>
            </a:endParaRPr>
          </a:p>
        </p:txBody>
      </p:sp>
      <p:pic>
        <p:nvPicPr>
          <p:cNvPr id="5" name="Image 9">
            <a:extLst>
              <a:ext uri="{FF2B5EF4-FFF2-40B4-BE49-F238E27FC236}">
                <a16:creationId xmlns:a16="http://schemas.microsoft.com/office/drawing/2014/main" id="{8FE00CAF-819E-46D4-8A66-50DC2C85E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63" y="584596"/>
            <a:ext cx="1319337" cy="163730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oneTexte 13">
            <a:extLst>
              <a:ext uri="{FF2B5EF4-FFF2-40B4-BE49-F238E27FC236}">
                <a16:creationId xmlns:a16="http://schemas.microsoft.com/office/drawing/2014/main" id="{A4A77D80-BC3C-4E94-8622-CA7CAB6AEEDC}"/>
              </a:ext>
            </a:extLst>
          </p:cNvPr>
          <p:cNvSpPr txBox="1"/>
          <p:nvPr/>
        </p:nvSpPr>
        <p:spPr>
          <a:xfrm>
            <a:off x="773407" y="3174839"/>
            <a:ext cx="3708001" cy="1169551"/>
          </a:xfrm>
          <a:prstGeom prst="rect">
            <a:avLst/>
          </a:prstGeom>
          <a:solidFill>
            <a:srgbClr val="C90C0F"/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Baloo 2" pitchFamily="66"/>
                <a:cs typeface="Baloo 2" pitchFamily="66"/>
              </a:rPr>
              <a:t>Merci de réserver </a:t>
            </a:r>
            <a:r>
              <a:rPr lang="fr-FR" sz="1800" b="0" i="0" u="none" strike="noStrike" kern="0" cap="none" spc="0" baseline="0" dirty="0">
                <a:solidFill>
                  <a:srgbClr val="FFFFFF"/>
                </a:solidFill>
                <a:uFillTx/>
                <a:latin typeface="Baloo 2" pitchFamily="66"/>
                <a:cs typeface="Baloo 2" pitchFamily="66"/>
              </a:rPr>
              <a:t>en mairie ou </a:t>
            </a: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Baloo 2" pitchFamily="66"/>
                <a:cs typeface="Baloo 2" pitchFamily="66"/>
              </a:rPr>
              <a:t>par téléphone au 07 85 15 42 26 ou par mail à </a:t>
            </a:r>
            <a:r>
              <a:rPr lang="fr-FR" sz="1600" u="sng" dirty="0">
                <a:solidFill>
                  <a:srgbClr val="FFFFFF"/>
                </a:solidFill>
                <a:latin typeface="Baloo 2" pitchFamily="66"/>
                <a:cs typeface="Baloo 2" pitchFamily="66"/>
              </a:rPr>
              <a:t>sylvain.kuriata@parc-grands-causses.fr</a:t>
            </a:r>
            <a:endParaRPr lang="fr-FR" sz="1600" b="0" i="0" u="sng" strike="noStrike" kern="1200" cap="none" spc="0" baseline="0" dirty="0">
              <a:solidFill>
                <a:srgbClr val="FFFFFF"/>
              </a:solidFill>
              <a:uFillTx/>
              <a:latin typeface="Baloo 2" pitchFamily="66"/>
              <a:cs typeface="Baloo 2" pitchFamily="66"/>
            </a:endParaRPr>
          </a:p>
        </p:txBody>
      </p:sp>
      <p:pic>
        <p:nvPicPr>
          <p:cNvPr id="7" name="Picture 2" descr="Aubrac Carladez et Viadène - ACV - Home | Facebook">
            <a:extLst>
              <a:ext uri="{FF2B5EF4-FFF2-40B4-BE49-F238E27FC236}">
                <a16:creationId xmlns:a16="http://schemas.microsoft.com/office/drawing/2014/main" id="{57E7FF11-45BA-4B70-A1EA-BEBAEE830E4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775217" y="5297331"/>
            <a:ext cx="1036792" cy="103679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Image 11">
            <a:extLst>
              <a:ext uri="{FF2B5EF4-FFF2-40B4-BE49-F238E27FC236}">
                <a16:creationId xmlns:a16="http://schemas.microsoft.com/office/drawing/2014/main" id="{755F5AFF-D4D5-412D-BCF3-738370DF23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549" y="4391007"/>
            <a:ext cx="4125754" cy="1058948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100AD064-BFFF-4102-9183-9F25047CC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497574"/>
              </p:ext>
            </p:extLst>
          </p:nvPr>
        </p:nvGraphicFramePr>
        <p:xfrm>
          <a:off x="4668303" y="1690502"/>
          <a:ext cx="6134552" cy="510986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277968">
                  <a:extLst>
                    <a:ext uri="{9D8B030D-6E8A-4147-A177-3AD203B41FA5}">
                      <a16:colId xmlns:a16="http://schemas.microsoft.com/office/drawing/2014/main" val="2126075619"/>
                    </a:ext>
                  </a:extLst>
                </a:gridCol>
                <a:gridCol w="2856584">
                  <a:extLst>
                    <a:ext uri="{9D8B030D-6E8A-4147-A177-3AD203B41FA5}">
                      <a16:colId xmlns:a16="http://schemas.microsoft.com/office/drawing/2014/main" val="1854897381"/>
                    </a:ext>
                  </a:extLst>
                </a:gridCol>
              </a:tblGrid>
              <a:tr h="320329">
                <a:tc>
                  <a:txBody>
                    <a:bodyPr/>
                    <a:lstStyle/>
                    <a:p>
                      <a:pPr lvl="0" algn="ctr"/>
                      <a:r>
                        <a:rPr lang="es-ES" sz="2000" dirty="0">
                          <a:latin typeface="Baloo 2 SemiBold" pitchFamily="66"/>
                          <a:cs typeface="Baloo 2 SemiBold" pitchFamily="66"/>
                        </a:rPr>
                        <a:t>Commune</a:t>
                      </a:r>
                      <a:endParaRPr lang="fr-FR" sz="20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2000">
                          <a:latin typeface="Baloo 2 SemiBold" pitchFamily="66"/>
                          <a:cs typeface="Baloo 2 SemiBold" pitchFamily="66"/>
                        </a:rPr>
                        <a:t>Jours et horaires</a:t>
                      </a:r>
                      <a:endParaRPr lang="fr-FR" sz="200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072130"/>
                  </a:ext>
                </a:extLst>
              </a:tr>
              <a:tr h="1059551">
                <a:tc>
                  <a:txBody>
                    <a:bodyPr/>
                    <a:lstStyle/>
                    <a:p>
                      <a:pPr lvl="0" algn="ctr"/>
                      <a:r>
                        <a:rPr lang="es-ES" sz="1800">
                          <a:latin typeface="Baloo 2 SemiBold" pitchFamily="66"/>
                          <a:cs typeface="Baloo 2 SemiBold" pitchFamily="66"/>
                        </a:rPr>
                        <a:t>Mur de Barrez, mairie</a:t>
                      </a:r>
                      <a:endParaRPr lang="fr-FR" sz="180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06/02/24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09/04/24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11/06/24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endParaRPr lang="es-ES" sz="1600" i="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828197"/>
                  </a:ext>
                </a:extLst>
              </a:tr>
              <a:tr h="862425">
                <a:tc>
                  <a:txBody>
                    <a:bodyPr/>
                    <a:lstStyle/>
                    <a:p>
                      <a:pPr lvl="0" algn="ctr"/>
                      <a:r>
                        <a:rPr lang="es-ES" sz="1800" dirty="0">
                          <a:latin typeface="Baloo 2 SemiBold" pitchFamily="66"/>
                          <a:cs typeface="Baloo 2 SemiBold" pitchFamily="66"/>
                        </a:rPr>
                        <a:t>Argences en Aubrac, mairie</a:t>
                      </a:r>
                      <a:endParaRPr lang="fr-FR" sz="18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06/02/24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09/04/24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11/06/24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814715"/>
                  </a:ext>
                </a:extLst>
              </a:tr>
              <a:tr h="862425">
                <a:tc>
                  <a:txBody>
                    <a:bodyPr/>
                    <a:lstStyle/>
                    <a:p>
                      <a:pPr lvl="0" algn="ctr"/>
                      <a:r>
                        <a:rPr lang="es-ES" sz="1800">
                          <a:latin typeface="Baloo 2 SemiBold" pitchFamily="66"/>
                          <a:cs typeface="Baloo 2 SemiBold" pitchFamily="66"/>
                        </a:rPr>
                        <a:t>Laguiole, mairie</a:t>
                      </a:r>
                      <a:endParaRPr lang="fr-FR" sz="180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27/02/24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23/04/24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25/06/24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19051"/>
                  </a:ext>
                </a:extLst>
              </a:tr>
              <a:tr h="862425">
                <a:tc>
                  <a:txBody>
                    <a:bodyPr/>
                    <a:lstStyle/>
                    <a:p>
                      <a:pPr lvl="0" algn="ctr"/>
                      <a:r>
                        <a:rPr lang="es-ES" sz="1800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Saint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Chély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d’Aubrac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,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mairie</a:t>
                      </a:r>
                      <a:endParaRPr lang="fr-FR" sz="1800" dirty="0">
                        <a:solidFill>
                          <a:srgbClr val="000000"/>
                        </a:solidFill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09/01/24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05/03/24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14/05/24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matin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310925"/>
                  </a:ext>
                </a:extLst>
              </a:tr>
              <a:tr h="1059551">
                <a:tc>
                  <a:txBody>
                    <a:bodyPr/>
                    <a:lstStyle/>
                    <a:p>
                      <a:pPr lvl="0" algn="ctr"/>
                      <a:r>
                        <a:rPr lang="es-ES" sz="1800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Saint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Amans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 des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Côts</a:t>
                      </a:r>
                      <a:r>
                        <a:rPr lang="es-ES" sz="1800" dirty="0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, </a:t>
                      </a:r>
                      <a:r>
                        <a:rPr lang="es-ES" sz="1800" dirty="0" err="1">
                          <a:solidFill>
                            <a:srgbClr val="000000"/>
                          </a:solidFill>
                          <a:latin typeface="Baloo 2 SemiBold" pitchFamily="66"/>
                          <a:cs typeface="Baloo 2 SemiBold" pitchFamily="66"/>
                        </a:rPr>
                        <a:t>mairie</a:t>
                      </a:r>
                      <a:endParaRPr lang="fr-FR" sz="1800" dirty="0">
                        <a:solidFill>
                          <a:srgbClr val="000000"/>
                        </a:solidFill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09/01/24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05/03/24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  <a:p>
                      <a:pPr lvl="0" algn="ctr"/>
                      <a:r>
                        <a:rPr lang="es-ES" sz="1600" dirty="0">
                          <a:latin typeface="Baloo 2 SemiBold" pitchFamily="66"/>
                          <a:cs typeface="Baloo 2 SemiBold" pitchFamily="66"/>
                        </a:rPr>
                        <a:t>14/05/24 </a:t>
                      </a:r>
                      <a:r>
                        <a:rPr lang="es-ES" sz="1600" dirty="0" err="1">
                          <a:latin typeface="Baloo 2 SemiBold" pitchFamily="66"/>
                          <a:cs typeface="Baloo 2 SemiBold" pitchFamily="66"/>
                        </a:rPr>
                        <a:t>après-midi</a:t>
                      </a:r>
                      <a:endParaRPr lang="es-ES" sz="1600" dirty="0">
                        <a:latin typeface="Baloo 2 SemiBold" pitchFamily="66"/>
                        <a:cs typeface="Baloo 2 SemiBold" pitchFamily="66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771151"/>
                  </a:ext>
                </a:extLst>
              </a:tr>
            </a:tbl>
          </a:graphicData>
        </a:graphic>
      </p:graphicFrame>
      <p:pic>
        <p:nvPicPr>
          <p:cNvPr id="13" name="Image 12">
            <a:extLst>
              <a:ext uri="{FF2B5EF4-FFF2-40B4-BE49-F238E27FC236}">
                <a16:creationId xmlns:a16="http://schemas.microsoft.com/office/drawing/2014/main" id="{83B7FFF4-9B9B-4DE3-97EC-C6D3BD6BB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17" y="4922403"/>
            <a:ext cx="2478819" cy="17531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d40fb00-14d9-4098-aa1f-02c6bbe3be90" xsi:nil="true"/>
    <lcf76f155ced4ddcb4097134ff3c332f xmlns="b06f332f-d897-40b1-b250-91869908d4a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402A5E3997D4E8F7A18A9033A927E" ma:contentTypeVersion="16" ma:contentTypeDescription="Crée un document." ma:contentTypeScope="" ma:versionID="b7098a0a8d406e13354a82880b22deea">
  <xsd:schema xmlns:xsd="http://www.w3.org/2001/XMLSchema" xmlns:xs="http://www.w3.org/2001/XMLSchema" xmlns:p="http://schemas.microsoft.com/office/2006/metadata/properties" xmlns:ns2="b06f332f-d897-40b1-b250-91869908d4af" xmlns:ns3="dd40fb00-14d9-4098-aa1f-02c6bbe3be90" targetNamespace="http://schemas.microsoft.com/office/2006/metadata/properties" ma:root="true" ma:fieldsID="604e8c0a8df2b149e1302f4517761dae" ns2:_="" ns3:_="">
    <xsd:import namespace="b06f332f-d897-40b1-b250-91869908d4af"/>
    <xsd:import namespace="dd40fb00-14d9-4098-aa1f-02c6bbe3be9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f332f-d897-40b1-b250-91869908d4a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558e3fbf-26aa-4ba3-ab54-f7b6e5a437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40fb00-14d9-4098-aa1f-02c6bbe3be9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0d66b97-8940-43ab-b18e-55f5482ce96e}" ma:internalName="TaxCatchAll" ma:showField="CatchAllData" ma:web="dd40fb00-14d9-4098-aa1f-02c6bbe3be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B1A5FF-2ECA-4000-A2CA-9F5E64F4E112}">
  <ds:schemaRefs>
    <ds:schemaRef ds:uri="http://schemas.microsoft.com/office/2006/metadata/properties"/>
    <ds:schemaRef ds:uri="http://schemas.microsoft.com/office/infopath/2007/PartnerControls"/>
    <ds:schemaRef ds:uri="dd40fb00-14d9-4098-aa1f-02c6bbe3be90"/>
    <ds:schemaRef ds:uri="b06f332f-d897-40b1-b250-91869908d4af"/>
  </ds:schemaRefs>
</ds:datastoreItem>
</file>

<file path=customXml/itemProps2.xml><?xml version="1.0" encoding="utf-8"?>
<ds:datastoreItem xmlns:ds="http://schemas.openxmlformats.org/officeDocument/2006/customXml" ds:itemID="{DC5A339B-DADF-47E3-AA43-04490B33A7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6f332f-d897-40b1-b250-91869908d4af"/>
    <ds:schemaRef ds:uri="dd40fb00-14d9-4098-aa1f-02c6bbe3be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237D3F-B8D3-49A8-BC65-35AE82C5D3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94</Words>
  <Application>Microsoft Office PowerPoint</Application>
  <PresentationFormat>Grand écran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Bahnschrift</vt:lpstr>
      <vt:lpstr>Baloo 2</vt:lpstr>
      <vt:lpstr>Baloo 2 ExtraBold</vt:lpstr>
      <vt:lpstr>Baloo 2 SemiBold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Silvia ESTÉVEZ SANTOS</dc:creator>
  <cp:lastModifiedBy>Utilisateur</cp:lastModifiedBy>
  <cp:revision>20</cp:revision>
  <dcterms:created xsi:type="dcterms:W3CDTF">2021-08-20T13:49:25Z</dcterms:created>
  <dcterms:modified xsi:type="dcterms:W3CDTF">2023-12-22T15:32:37Z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0x010100E0E402A5E3997D4E8F7A18A9033A927E</vt:lpwstr>
  </property>
  <property fmtid="{D5CDD505-2E9C-101B-9397-08002B2CF9AE}" pid="3" name="MediaServiceImageTags">
    <vt:lpwstr/>
  </property>
</Properties>
</file>